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Source Code Pro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F5105B4-8AA1-48A9-B45E-94B1A0FC69BA}">
  <a:tblStyle styleId="{4F5105B4-8AA1-48A9-B45E-94B1A0FC69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regular.fntdata"/><Relationship Id="rId25" Type="http://schemas.openxmlformats.org/officeDocument/2006/relationships/slide" Target="slides/slide20.xml"/><Relationship Id="rId27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95dde08c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95dde08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95dde08c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95dde08c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Voltar ao código hack e mostrar que não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95dde08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95dde08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gcc alvo64.c -o alvo64 -fno-stack-protector -no-pie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b35b3893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b35b3893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gcc alvo64.c -o alvo64 -fno-stack-protector -no-pie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442abad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f442abad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Mostrar endereço de Str mudando também, pelo mesmo motivo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Porque nao podemos colocar \n 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b351376d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b351376d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necessário desabilitar como root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b351376d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b351376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Mostrar endereço de s dessa vez não variando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b351376d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b351376d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nasm -felf64 -o shellcode.asm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nasm -fbin -o shellcode.asm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	hexdump -C shellcode | wc -c shellcode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	codigo resultante é menor do que deveria, queremos 72 | echo -n a*35 &gt; shellcode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b351376d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b351376d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necessário desabilitar como root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b351376d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b351376d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Mostrar endereço de Str mudando também, pelo mesmo motivo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5b35b3893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5b35b389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f442abad2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f442abad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bd63fef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3bd63fef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95b4977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95b4977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95b4977c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95b4977c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b351376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b351376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95b4977c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95b4977c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Mostrar função stack_chk_fail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Registrador de segmento (só SO pode alterar)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Porque segfault? Mostrar com gdb (breakpoint antes do return)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info reg rsp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telescope ou x/20wx $rsp (ou x/gx)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9228db9b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9228db9b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Lembrar sobre como funciona a pilha e como endereços de retorno são armazenados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Mostrar que podemos sobrescrever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Executar alvo64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95dde08c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95dde08c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" y="25"/>
            <a:ext cx="9144000" cy="5143500"/>
          </a:xfrm>
          <a:prstGeom prst="rtTriangle">
            <a:avLst/>
          </a:prstGeom>
          <a:solidFill>
            <a:srgbClr val="FFFFFF">
              <a:alpha val="3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rancoSemFundo.png"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9612" y="1454824"/>
            <a:ext cx="1431500" cy="22620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 ICMC BRANCO.png"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9585" y="160100"/>
            <a:ext cx="2371575" cy="106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2"/>
          <p:cNvCxnSpPr>
            <a:stCxn id="10" idx="0"/>
            <a:endCxn id="10" idx="4"/>
          </p:cNvCxnSpPr>
          <p:nvPr/>
        </p:nvCxnSpPr>
        <p:spPr>
          <a:xfrm>
            <a:off x="75" y="25"/>
            <a:ext cx="9144000" cy="51435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>
            <a:stCxn id="10" idx="0"/>
          </p:cNvCxnSpPr>
          <p:nvPr/>
        </p:nvCxnSpPr>
        <p:spPr>
          <a:xfrm>
            <a:off x="75" y="25"/>
            <a:ext cx="8920500" cy="51546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2"/>
          <p:cNvSpPr txBox="1"/>
          <p:nvPr>
            <p:ph type="title"/>
          </p:nvPr>
        </p:nvSpPr>
        <p:spPr>
          <a:xfrm>
            <a:off x="55550" y="3535975"/>
            <a:ext cx="61656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55550" y="44803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padrão" type="titleOnly">
  <p:cSld name="TITLE_ONLY">
    <p:bg>
      <p:bgPr>
        <a:solidFill>
          <a:srgbClr val="666666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42DCA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DCA3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2" name="Google Shape;22;p3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3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pacto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906000" y="1399650"/>
            <a:ext cx="7566600" cy="2344200"/>
          </a:xfrm>
          <a:prstGeom prst="roundRect">
            <a:avLst>
              <a:gd fmla="val 16667" name="adj"/>
            </a:avLst>
          </a:prstGeom>
          <a:solidFill>
            <a:srgbClr val="767676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pacto 1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906000" y="1399650"/>
            <a:ext cx="7566600" cy="2344200"/>
          </a:xfrm>
          <a:prstGeom prst="roundRect">
            <a:avLst>
              <a:gd fmla="val 16667" name="adj"/>
            </a:avLst>
          </a:prstGeom>
          <a:solidFill>
            <a:srgbClr val="767676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66666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shell-storm.org/shellcod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55550" y="3535975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Pwning</a:t>
            </a:r>
            <a:endParaRPr/>
          </a:p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 flipH="1">
            <a:off x="131750" y="44803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python -c ‘print “A”*100’  | ./ganesh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o endereço de hack?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sempre o mesmo?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o endereço de hack?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sempre o mesmo?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FF00"/>
                </a:solidFill>
              </a:rPr>
              <a:t>Não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7" name="Google Shape;107;p17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PIE</a:t>
            </a:r>
            <a:endParaRPr sz="3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108" name="Google Shape;108;p17"/>
          <p:cNvSpPr txBox="1"/>
          <p:nvPr/>
        </p:nvSpPr>
        <p:spPr>
          <a:xfrm>
            <a:off x="4668350" y="1254400"/>
            <a:ext cx="4111500" cy="3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249" y="1121825"/>
            <a:ext cx="5548730" cy="380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PIE</a:t>
            </a:r>
            <a:r>
              <a:rPr lang="pt-BR" sz="3400"/>
              <a:t> - Position Independent Code</a:t>
            </a:r>
            <a:endParaRPr sz="3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116" name="Google Shape;116;p18"/>
          <p:cNvSpPr txBox="1"/>
          <p:nvPr/>
        </p:nvSpPr>
        <p:spPr>
          <a:xfrm>
            <a:off x="4668350" y="1254400"/>
            <a:ext cx="4111500" cy="3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249" y="1121825"/>
            <a:ext cx="5548730" cy="380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se a função hack não existisse?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168025" y="1309400"/>
            <a:ext cx="4060200" cy="3647700"/>
          </a:xfrm>
          <a:prstGeom prst="rect">
            <a:avLst/>
          </a:prstGeom>
        </p:spPr>
        <p:txBody>
          <a:bodyPr anchorCtr="0" anchor="t" bIns="54000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Shellcode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Queremos aproveitar a variável str e injetar código nela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Podemos obter o endereço de str?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pt-BR"/>
              <a:t>Se fosse global...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4357700" y="1497625"/>
            <a:ext cx="4265400" cy="33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bits 64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global _start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section .text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_start: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push </a:t>
            </a: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0x646e7770; ‘dnwp’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rax, 1 ; write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rdi, 1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rsi, rsp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rdx, 4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syscall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rax, 60 ; exit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rdi, 0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syscall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ASLR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(Address Space Layout Randomization)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7" name="Google Shape;137;p21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echo 0 &gt; /proc/sys/kernel/randomize_va_space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3" name="Google Shape;143;p2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se a função hack não existisse?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168025" y="1309400"/>
            <a:ext cx="4060200" cy="3647700"/>
          </a:xfrm>
          <a:prstGeom prst="rect">
            <a:avLst/>
          </a:prstGeom>
        </p:spPr>
        <p:txBody>
          <a:bodyPr anchorCtr="0" anchor="t" bIns="54000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Shellcode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Queremos aproveitar a variável str e injetar código nela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Podemos obter o endereço de str?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pt-BR"/>
              <a:t>Se fosse global...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4357700" y="1497625"/>
            <a:ext cx="4265400" cy="33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bits 64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global _start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section .text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_start:</a:t>
            </a:r>
            <a:endParaRPr sz="12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push </a:t>
            </a: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0x646e7770; ‘dnwp’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rax, 1 ; write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rdi, 1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rsi, rsp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rdx, 4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syscall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rax, 60 ; exit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mov rdi, 0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syscall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1" name="Google Shape;151;p23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Executando na stack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gcc -z execstac foo.c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7" name="Google Shape;157;p24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Injetando shellcode</a:t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168025" y="1309400"/>
            <a:ext cx="7945800" cy="3647700"/>
          </a:xfrm>
          <a:prstGeom prst="rect">
            <a:avLst/>
          </a:prstGeom>
        </p:spPr>
        <p:txBody>
          <a:bodyPr anchorCtr="0" anchor="t" bIns="54000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Precisamos sempre fazer o código assembly?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Shell Storm -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http://shell-storm.org/shellcode/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Pwntools - Shellcraft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55550" y="3535975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Pwning</a:t>
            </a:r>
            <a:endParaRPr/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 flipH="1">
            <a:off x="131750" y="44803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[1]	1782 segmentation fault (core dumped)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55550" y="2743700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41414141GANESH</a:t>
            </a:r>
            <a:endParaRPr/>
          </a:p>
        </p:txBody>
      </p:sp>
      <p:sp>
        <p:nvSpPr>
          <p:cNvPr id="164" name="Google Shape;164;p25"/>
          <p:cNvSpPr txBox="1"/>
          <p:nvPr>
            <p:ph idx="1" type="subTitle"/>
          </p:nvPr>
        </p:nvSpPr>
        <p:spPr>
          <a:xfrm>
            <a:off x="105850" y="345950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2748 segmentation fault (core dumped)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 txBox="1"/>
          <p:nvPr>
            <p:ph idx="1" type="subTitle"/>
          </p:nvPr>
        </p:nvSpPr>
        <p:spPr>
          <a:xfrm>
            <a:off x="105850" y="37879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ICMC / USP - São Carlos, SP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105850" y="412100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http://ganesh.icmc.usp.br/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 txBox="1"/>
          <p:nvPr>
            <p:ph idx="1" type="subTitle"/>
          </p:nvPr>
        </p:nvSpPr>
        <p:spPr>
          <a:xfrm>
            <a:off x="105850" y="447315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ganesh@icmc.usp.br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ler uma string em C?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0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ler uma string em C?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FF00"/>
                </a:solidFill>
              </a:rPr>
              <a:t>scanf(“%s”, str);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7" name="Google Shape;67;p1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o problema?</a:t>
            </a:r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000" y="1164600"/>
            <a:ext cx="6106801" cy="36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4" name="Google Shape;74;p12"/>
          <p:cNvPicPr preferRelativeResize="0"/>
          <p:nvPr/>
        </p:nvPicPr>
        <p:blipFill rotWithShape="1">
          <a:blip r:embed="rId3">
            <a:alphaModFix/>
          </a:blip>
          <a:srcRect b="0" l="0" r="-5285" t="0"/>
          <a:stretch/>
        </p:blipFill>
        <p:spPr>
          <a:xfrm>
            <a:off x="4677650" y="1341350"/>
            <a:ext cx="4343500" cy="277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200" y="1341350"/>
            <a:ext cx="4292675" cy="27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1" name="Google Shape;81;p1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Funcionamento da pilha</a:t>
            </a:r>
            <a:endParaRPr sz="3400"/>
          </a:p>
        </p:txBody>
      </p:sp>
      <p:sp>
        <p:nvSpPr>
          <p:cNvPr id="82" name="Google Shape;82;p13"/>
          <p:cNvSpPr txBox="1"/>
          <p:nvPr/>
        </p:nvSpPr>
        <p:spPr>
          <a:xfrm>
            <a:off x="5038200" y="1424175"/>
            <a:ext cx="3697500" cy="30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</a:pPr>
            <a:r>
              <a:rPr lang="pt-B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Queremos sobrescrever o endereço de retorno e colocar o endereço da função hack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3" name="Google Shape;83;p13"/>
          <p:cNvGraphicFramePr/>
          <p:nvPr/>
        </p:nvGraphicFramePr>
        <p:xfrm>
          <a:off x="869175" y="1450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{4F5105B4-8AA1-48A9-B45E-94B1A0FC69BA}</a:tableStyleId>
              </a:tblPr>
              <a:tblGrid>
                <a:gridCol w="972825"/>
                <a:gridCol w="1743775"/>
                <a:gridCol w="1372575"/>
              </a:tblGrid>
              <a:tr h="1070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xxxxxA8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_libc_start_main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end. de retorno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8 bytes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0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xxxxxA0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?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rbp anterior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8 bytes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070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xxxxx00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&lt;lixo&gt;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str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</a:rPr>
                        <a:t>10 bytes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9" name="Google Shape;89;p14"/>
          <p:cNvSpPr txBox="1"/>
          <p:nvPr>
            <p:ph type="title"/>
          </p:nvPr>
        </p:nvSpPr>
        <p:spPr>
          <a:xfrm>
            <a:off x="906000" y="1399650"/>
            <a:ext cx="7332000" cy="23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o endereço de hack?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NESH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